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3" r:id="rId4"/>
    <p:sldId id="258" r:id="rId5"/>
    <p:sldId id="264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2D011-427C-4DAB-B120-022172B5D4AE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53189-E88B-426F-80B0-E402B1F80A46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3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4</a:t>
            </a:fld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6</a:t>
            </a:fld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7</a:t>
            </a:fld>
            <a:endParaRPr lang="el-G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8</a:t>
            </a:fld>
            <a:endParaRPr lang="el-G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t>9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3585A-833E-4BB3-A621-3D70222B741C}" type="datetimeFigureOut">
              <a:rPr lang="el-GR" smtClean="0"/>
              <a:t>31/3/2015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643A9-3CEF-4C1D-B8BF-738B7811126D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Unity </a:t>
            </a:r>
            <a:r>
              <a:rPr lang="el-GR" dirty="0" smtClean="0"/>
              <a:t>Εργαστήριο 02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Δημιουργία αντικειμένων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κατά το </a:t>
            </a:r>
            <a:r>
              <a:rPr lang="en-US" dirty="0" smtClean="0"/>
              <a:t>gameplay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Δημιουργούμε</a:t>
            </a:r>
          </a:p>
          <a:p>
            <a:pPr lvl="1"/>
            <a:r>
              <a:rPr lang="el-GR" dirty="0" smtClean="0"/>
              <a:t>Ένα </a:t>
            </a:r>
            <a:r>
              <a:rPr lang="en-US" dirty="0" smtClean="0"/>
              <a:t>plane</a:t>
            </a:r>
            <a:r>
              <a:rPr lang="el-GR" dirty="0" smtClean="0"/>
              <a:t> (η «πίστα» μας)</a:t>
            </a:r>
          </a:p>
          <a:p>
            <a:pPr lvl="1"/>
            <a:r>
              <a:rPr lang="el-GR" dirty="0" smtClean="0"/>
              <a:t>Και δύο αντικείμενα («οι ήρωες»)</a:t>
            </a:r>
          </a:p>
          <a:p>
            <a:pPr lvl="1"/>
            <a:r>
              <a:rPr lang="en-US" dirty="0" smtClean="0"/>
              <a:t>Empty objects</a:t>
            </a:r>
          </a:p>
          <a:p>
            <a:pPr lvl="1"/>
            <a:endParaRPr lang="el-GR" dirty="0" smtClean="0"/>
          </a:p>
          <a:p>
            <a:r>
              <a:rPr lang="el-GR" dirty="0" smtClean="0"/>
              <a:t>Τα αντικείμενα πρέπει να δημιουργούνται δυναμικά με αριστερό και δεξί κλικ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declarations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hero1</a:t>
            </a:r>
            <a:r>
              <a:rPr lang="en-GB" dirty="0" smtClean="0"/>
              <a:t> : </a:t>
            </a:r>
            <a:r>
              <a:rPr lang="en-GB" dirty="0" err="1" smtClean="0"/>
              <a:t>GameObject</a:t>
            </a:r>
            <a:r>
              <a:rPr lang="en-GB" dirty="0" smtClean="0"/>
              <a:t>; //</a:t>
            </a:r>
            <a:r>
              <a:rPr lang="el-GR" dirty="0" smtClean="0"/>
              <a:t> το πρώτο αντικείμενο</a:t>
            </a:r>
            <a:endParaRPr lang="en-GB" dirty="0" smtClean="0"/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hero2</a:t>
            </a:r>
            <a:r>
              <a:rPr lang="en-GB" dirty="0" smtClean="0"/>
              <a:t> : </a:t>
            </a:r>
            <a:r>
              <a:rPr lang="en-GB" dirty="0" err="1" smtClean="0"/>
              <a:t>GameObject</a:t>
            </a:r>
            <a:r>
              <a:rPr lang="en-GB" dirty="0" smtClean="0"/>
              <a:t>;</a:t>
            </a:r>
            <a:r>
              <a:rPr lang="el-GR" dirty="0" smtClean="0"/>
              <a:t> // το δεύτερο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l-GR" dirty="0" smtClean="0"/>
              <a:t>Οι μεταβλητές φαίνονται στον</a:t>
            </a:r>
            <a:r>
              <a:rPr lang="en-US"/>
              <a:t> </a:t>
            </a:r>
            <a:r>
              <a:rPr lang="en-US" smtClean="0"/>
              <a:t>editor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if(</a:t>
            </a:r>
            <a:r>
              <a:rPr lang="en-US" dirty="0" err="1" smtClean="0"/>
              <a:t>Input.GetMouseButtonDown</a:t>
            </a:r>
            <a:r>
              <a:rPr lang="en-US" dirty="0" smtClean="0"/>
              <a:t>(0))</a:t>
            </a:r>
          </a:p>
          <a:p>
            <a:pPr>
              <a:buNone/>
            </a:pPr>
            <a:r>
              <a:rPr lang="en-US" dirty="0" smtClean="0"/>
              <a:t>// 0 is for when the left button is clicked, 1 is for the right</a:t>
            </a:r>
          </a:p>
          <a:p>
            <a:pPr>
              <a:buNone/>
            </a:pPr>
            <a:r>
              <a:rPr lang="en-US" dirty="0" smtClean="0"/>
              <a:t>Instantiate(</a:t>
            </a:r>
            <a:r>
              <a:rPr lang="en-US" dirty="0" err="1" smtClean="0"/>
              <a:t>hero,transform.position,Quaternion.identity</a:t>
            </a:r>
            <a:r>
              <a:rPr lang="en-US" dirty="0" smtClean="0"/>
              <a:t>);</a:t>
            </a:r>
            <a:endParaRPr lang="el-GR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717032"/>
            <a:ext cx="8229600" cy="1324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l-GR" sz="3200" dirty="0" smtClean="0"/>
              <a:t>Δοκιμάστε το για δεξί κλικ και με το δεύτερο αντικείμενο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Πού δημιουργείται το αντικείμενο;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l-GR" sz="3200" dirty="0" smtClean="0"/>
              <a:t>Πώς θα το κάνω να πέφτει πάνω στην πίστα;</a:t>
            </a:r>
            <a:endParaRPr kumimoji="0" lang="el-G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κι άλλα </a:t>
            </a:r>
            <a:r>
              <a:rPr lang="en-US" dirty="0" smtClean="0"/>
              <a:t>declarations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ray: Ray;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hit: </a:t>
            </a:r>
            <a:r>
              <a:rPr lang="en-GB" dirty="0" err="1" smtClean="0"/>
              <a:t>RaycastHit</a:t>
            </a:r>
            <a:r>
              <a:rPr lang="en-GB" dirty="0" smtClean="0"/>
              <a:t>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gridSpacing</a:t>
            </a:r>
            <a:r>
              <a:rPr lang="en-GB" dirty="0" smtClean="0"/>
              <a:t> = 1.0; </a:t>
            </a:r>
            <a:endParaRPr lang="el-GR" dirty="0" smtClean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dirty="0" smtClean="0"/>
              <a:t>if(</a:t>
            </a:r>
            <a:r>
              <a:rPr lang="en-GB" sz="2400" dirty="0" err="1" smtClean="0"/>
              <a:t>Input.GetMouseButtonDown</a:t>
            </a:r>
            <a:r>
              <a:rPr lang="en-GB" sz="2400" dirty="0" smtClean="0"/>
              <a:t>(0)) 	</a:t>
            </a:r>
          </a:p>
          <a:p>
            <a:pPr>
              <a:buNone/>
            </a:pPr>
            <a:r>
              <a:rPr lang="en-GB" sz="2400" dirty="0" smtClean="0"/>
              <a:t>{</a:t>
            </a:r>
          </a:p>
          <a:p>
            <a:pPr>
              <a:buNone/>
            </a:pPr>
            <a:r>
              <a:rPr lang="en-GB" sz="2400" dirty="0" smtClean="0"/>
              <a:t>    ray = </a:t>
            </a:r>
            <a:r>
              <a:rPr lang="en-GB" sz="2400" dirty="0" err="1" smtClean="0"/>
              <a:t>Camera.main.ScreenPointToRay</a:t>
            </a:r>
            <a:r>
              <a:rPr lang="en-GB" sz="2400" dirty="0" smtClean="0"/>
              <a:t>(</a:t>
            </a:r>
            <a:r>
              <a:rPr lang="en-GB" sz="2400" dirty="0" err="1" smtClean="0"/>
              <a:t>Input.mousePosition</a:t>
            </a:r>
            <a:r>
              <a:rPr lang="en-GB" sz="2400" dirty="0" smtClean="0"/>
              <a:t>);</a:t>
            </a:r>
          </a:p>
          <a:p>
            <a:pPr>
              <a:buNone/>
            </a:pPr>
            <a:r>
              <a:rPr lang="en-GB" sz="2400" dirty="0" smtClean="0"/>
              <a:t>    if (</a:t>
            </a:r>
            <a:r>
              <a:rPr lang="en-GB" sz="2400" dirty="0" err="1" smtClean="0"/>
              <a:t>Physics.Raycast</a:t>
            </a:r>
            <a:r>
              <a:rPr lang="en-GB" sz="2400" dirty="0" smtClean="0"/>
              <a:t>(ray, hit, 100)) {</a:t>
            </a:r>
          </a:p>
          <a:p>
            <a:pPr>
              <a:buNone/>
            </a:pPr>
            <a:r>
              <a:rPr lang="en-GB" sz="2400" dirty="0" smtClean="0"/>
              <a:t>            if (hit.collider.name=="Plane") Instantiate(</a:t>
            </a:r>
            <a:r>
              <a:rPr lang="en-GB" sz="2400" dirty="0" err="1" smtClean="0"/>
              <a:t>hero1</a:t>
            </a:r>
            <a:r>
              <a:rPr lang="en-GB" sz="2400" dirty="0" smtClean="0"/>
              <a:t>, </a:t>
            </a:r>
            <a:r>
              <a:rPr lang="en-GB" sz="2400" dirty="0" err="1" smtClean="0"/>
              <a:t>hit.point</a:t>
            </a:r>
            <a:r>
              <a:rPr lang="en-GB" sz="2400" dirty="0" smtClean="0"/>
              <a:t> + </a:t>
            </a:r>
            <a:r>
              <a:rPr lang="en-GB" sz="2400" dirty="0" err="1" smtClean="0"/>
              <a:t>Vector3</a:t>
            </a:r>
            <a:r>
              <a:rPr lang="en-GB" sz="2400" dirty="0" smtClean="0"/>
              <a:t>(0, 1, 0), </a:t>
            </a:r>
            <a:r>
              <a:rPr lang="en-GB" sz="2400" dirty="0" err="1" smtClean="0"/>
              <a:t>Quaternion.identity</a:t>
            </a:r>
            <a:r>
              <a:rPr lang="en-GB" sz="2400" dirty="0" smtClean="0"/>
              <a:t>);</a:t>
            </a:r>
          </a:p>
          <a:p>
            <a:pPr>
              <a:buNone/>
            </a:pPr>
            <a:r>
              <a:rPr lang="en-GB" sz="2400" dirty="0" smtClean="0"/>
              <a:t>    	}</a:t>
            </a:r>
          </a:p>
          <a:p>
            <a:pPr>
              <a:buNone/>
            </a:pPr>
            <a:r>
              <a:rPr lang="en-GB" sz="2400" dirty="0" smtClean="0"/>
              <a:t>    	</a:t>
            </a:r>
          </a:p>
          <a:p>
            <a:pPr>
              <a:buNone/>
            </a:pPr>
            <a:r>
              <a:rPr lang="en-GB" sz="2400" dirty="0" smtClean="0"/>
              <a:t>}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dirty="0" smtClean="0"/>
              <a:t>if(</a:t>
            </a:r>
            <a:r>
              <a:rPr lang="en-GB" sz="2400" dirty="0" err="1" smtClean="0"/>
              <a:t>Input.GetMouseButtonDown</a:t>
            </a:r>
            <a:r>
              <a:rPr lang="en-GB" sz="2400" dirty="0" smtClean="0"/>
              <a:t>(</a:t>
            </a:r>
            <a:r>
              <a:rPr lang="el-GR" sz="2400" dirty="0" smtClean="0"/>
              <a:t>1</a:t>
            </a:r>
            <a:r>
              <a:rPr lang="en-GB" sz="2400" dirty="0" smtClean="0"/>
              <a:t>)) 	</a:t>
            </a:r>
          </a:p>
          <a:p>
            <a:pPr>
              <a:buNone/>
            </a:pPr>
            <a:r>
              <a:rPr lang="en-GB" sz="2400" dirty="0" smtClean="0"/>
              <a:t>{</a:t>
            </a:r>
          </a:p>
          <a:p>
            <a:pPr>
              <a:buNone/>
            </a:pPr>
            <a:r>
              <a:rPr lang="en-GB" sz="2400" dirty="0" smtClean="0"/>
              <a:t>    ray = </a:t>
            </a:r>
            <a:r>
              <a:rPr lang="en-GB" sz="2400" dirty="0" err="1" smtClean="0"/>
              <a:t>Camera.main.ScreenPointToRay</a:t>
            </a:r>
            <a:r>
              <a:rPr lang="en-GB" sz="2400" dirty="0" smtClean="0"/>
              <a:t>(</a:t>
            </a:r>
            <a:r>
              <a:rPr lang="en-GB" sz="2400" dirty="0" err="1" smtClean="0"/>
              <a:t>Input.mousePosition</a:t>
            </a:r>
            <a:r>
              <a:rPr lang="en-GB" sz="2400" dirty="0" smtClean="0"/>
              <a:t>);</a:t>
            </a:r>
          </a:p>
          <a:p>
            <a:pPr>
              <a:buNone/>
            </a:pPr>
            <a:r>
              <a:rPr lang="en-GB" sz="2400" dirty="0" smtClean="0"/>
              <a:t>    if (</a:t>
            </a:r>
            <a:r>
              <a:rPr lang="en-GB" sz="2400" dirty="0" err="1" smtClean="0"/>
              <a:t>Physics.Raycast</a:t>
            </a:r>
            <a:r>
              <a:rPr lang="en-GB" sz="2400" dirty="0" smtClean="0"/>
              <a:t>(ray, hit, 100)) {</a:t>
            </a:r>
          </a:p>
          <a:p>
            <a:pPr>
              <a:buNone/>
            </a:pPr>
            <a:r>
              <a:rPr lang="en-GB" sz="2400" dirty="0" smtClean="0"/>
              <a:t>            if (hit.collider.name=="Plane") Instantiate(hero</a:t>
            </a:r>
            <a:r>
              <a:rPr lang="el-GR" sz="2400" dirty="0" smtClean="0"/>
              <a:t>2</a:t>
            </a:r>
            <a:r>
              <a:rPr lang="en-GB" sz="2400" dirty="0" smtClean="0"/>
              <a:t>, </a:t>
            </a:r>
            <a:r>
              <a:rPr lang="en-GB" sz="2400" dirty="0" err="1" smtClean="0"/>
              <a:t>hit.point</a:t>
            </a:r>
            <a:r>
              <a:rPr lang="en-GB" sz="2400" dirty="0" smtClean="0"/>
              <a:t> + </a:t>
            </a:r>
            <a:r>
              <a:rPr lang="en-GB" sz="2400" dirty="0" err="1" smtClean="0"/>
              <a:t>Vector3</a:t>
            </a:r>
            <a:r>
              <a:rPr lang="en-GB" sz="2400" dirty="0" smtClean="0"/>
              <a:t>(0, 1, 0), </a:t>
            </a:r>
            <a:r>
              <a:rPr lang="en-GB" sz="2400" dirty="0" err="1" smtClean="0"/>
              <a:t>Quaternion.identity</a:t>
            </a:r>
            <a:r>
              <a:rPr lang="en-GB" sz="2400" dirty="0" smtClean="0"/>
              <a:t>);</a:t>
            </a:r>
          </a:p>
          <a:p>
            <a:pPr>
              <a:buNone/>
            </a:pPr>
            <a:r>
              <a:rPr lang="en-GB" sz="2400" dirty="0" smtClean="0"/>
              <a:t>    	}</a:t>
            </a:r>
          </a:p>
          <a:p>
            <a:pPr>
              <a:buNone/>
            </a:pPr>
            <a:r>
              <a:rPr lang="en-GB" sz="2400" dirty="0" smtClean="0"/>
              <a:t>    	</a:t>
            </a:r>
          </a:p>
          <a:p>
            <a:pPr>
              <a:buNone/>
            </a:pPr>
            <a:r>
              <a:rPr lang="en-GB" sz="2400" dirty="0" smtClean="0"/>
              <a:t>}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dirty="0" smtClean="0"/>
              <a:t>if (</a:t>
            </a:r>
            <a:r>
              <a:rPr lang="en-GB" sz="2400" dirty="0" err="1" smtClean="0"/>
              <a:t>Input.GetMouseButtonDown</a:t>
            </a:r>
            <a:r>
              <a:rPr lang="en-GB" sz="2400" dirty="0" smtClean="0"/>
              <a:t>(1))</a:t>
            </a:r>
          </a:p>
          <a:p>
            <a:pPr>
              <a:buNone/>
            </a:pPr>
            <a:r>
              <a:rPr lang="en-GB" sz="2400" dirty="0" smtClean="0"/>
              <a:t>{</a:t>
            </a:r>
          </a:p>
          <a:p>
            <a:pPr>
              <a:buNone/>
            </a:pPr>
            <a:r>
              <a:rPr lang="en-GB" sz="2400" dirty="0" smtClean="0"/>
              <a:t>    ray = </a:t>
            </a:r>
            <a:r>
              <a:rPr lang="en-GB" sz="2400" dirty="0" err="1" smtClean="0"/>
              <a:t>Camera.main.ScreenPointToRay</a:t>
            </a:r>
            <a:r>
              <a:rPr lang="en-GB" sz="2400" dirty="0" smtClean="0"/>
              <a:t>(</a:t>
            </a:r>
            <a:r>
              <a:rPr lang="en-GB" sz="2400" dirty="0" err="1" smtClean="0"/>
              <a:t>Input.mousePosition</a:t>
            </a:r>
            <a:r>
              <a:rPr lang="en-GB" sz="2400" dirty="0" smtClean="0"/>
              <a:t>);</a:t>
            </a:r>
          </a:p>
          <a:p>
            <a:pPr>
              <a:buNone/>
            </a:pPr>
            <a:r>
              <a:rPr lang="en-GB" sz="2400" dirty="0" smtClean="0"/>
              <a:t>    if (</a:t>
            </a:r>
            <a:r>
              <a:rPr lang="en-GB" sz="2400" dirty="0" err="1" smtClean="0"/>
              <a:t>Physics.Raycast</a:t>
            </a:r>
            <a:r>
              <a:rPr lang="en-GB" sz="2400" dirty="0" smtClean="0"/>
              <a:t>(ray, hit, 100)) {</a:t>
            </a:r>
          </a:p>
          <a:p>
            <a:pPr>
              <a:buNone/>
            </a:pPr>
            <a:r>
              <a:rPr lang="en-GB" sz="2400" dirty="0" smtClean="0"/>
              <a:t>            if (hit.collider.name=="Plane") Instantiate(</a:t>
            </a:r>
            <a:r>
              <a:rPr lang="en-GB" sz="2400" dirty="0" err="1" smtClean="0"/>
              <a:t>hero2</a:t>
            </a:r>
            <a:r>
              <a:rPr lang="en-GB" sz="2400" dirty="0" smtClean="0"/>
              <a:t>, </a:t>
            </a:r>
            <a:r>
              <a:rPr lang="en-GB" sz="2400" dirty="0" err="1" smtClean="0"/>
              <a:t>hit.point</a:t>
            </a:r>
            <a:r>
              <a:rPr lang="en-GB" sz="2400" dirty="0" smtClean="0"/>
              <a:t> + </a:t>
            </a:r>
            <a:r>
              <a:rPr lang="en-GB" sz="2400" dirty="0" err="1" smtClean="0"/>
              <a:t>Vector3</a:t>
            </a:r>
            <a:r>
              <a:rPr lang="en-GB" sz="2400" dirty="0" smtClean="0"/>
              <a:t>(0, 1, 0), </a:t>
            </a:r>
            <a:r>
              <a:rPr lang="en-GB" sz="2400" dirty="0" err="1" smtClean="0"/>
              <a:t>Quaternion.LookRotation</a:t>
            </a:r>
            <a:r>
              <a:rPr lang="en-GB" sz="2400" dirty="0" smtClean="0"/>
              <a:t>(</a:t>
            </a:r>
            <a:r>
              <a:rPr lang="en-GB" sz="2400" dirty="0" err="1" smtClean="0"/>
              <a:t>hit.point</a:t>
            </a:r>
            <a:r>
              <a:rPr lang="en-GB" sz="2400" dirty="0" smtClean="0"/>
              <a:t>) * </a:t>
            </a:r>
            <a:r>
              <a:rPr lang="en-GB" sz="2400" dirty="0" err="1" smtClean="0"/>
              <a:t>Quaternion.Euler</a:t>
            </a:r>
            <a:r>
              <a:rPr lang="en-GB" sz="2400" dirty="0" smtClean="0"/>
              <a:t>(0, 0, 90));</a:t>
            </a:r>
          </a:p>
          <a:p>
            <a:pPr>
              <a:buNone/>
            </a:pPr>
            <a:r>
              <a:rPr lang="en-GB" sz="2400" dirty="0" smtClean="0"/>
              <a:t>    	}</a:t>
            </a:r>
          </a:p>
          <a:p>
            <a:pPr>
              <a:buNone/>
            </a:pPr>
            <a:r>
              <a:rPr lang="en-GB" sz="2400" dirty="0" smtClean="0"/>
              <a:t>}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τοποθέτηση σε </a:t>
            </a:r>
            <a:r>
              <a:rPr lang="en-US" dirty="0" smtClean="0"/>
              <a:t>grid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26928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1800" dirty="0" smtClean="0"/>
              <a:t>function </a:t>
            </a:r>
            <a:r>
              <a:rPr lang="en-GB" sz="1800" dirty="0" err="1" smtClean="0"/>
              <a:t>GetGridPosition</a:t>
            </a:r>
            <a:r>
              <a:rPr lang="en-GB" sz="1800" dirty="0" smtClean="0"/>
              <a:t> (</a:t>
            </a:r>
            <a:r>
              <a:rPr lang="en-GB" sz="1800" dirty="0" err="1" smtClean="0"/>
              <a:t>originalPosition</a:t>
            </a:r>
            <a:r>
              <a:rPr lang="en-GB" sz="1800" dirty="0" smtClean="0"/>
              <a:t> : </a:t>
            </a:r>
            <a:r>
              <a:rPr lang="en-GB" sz="1800" dirty="0" err="1" smtClean="0"/>
              <a:t>Vector3</a:t>
            </a:r>
            <a:r>
              <a:rPr lang="en-GB" sz="1800" dirty="0" smtClean="0"/>
              <a:t>) {</a:t>
            </a:r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r>
              <a:rPr lang="en-GB" sz="1800" dirty="0" smtClean="0"/>
              <a:t>	</a:t>
            </a:r>
            <a:r>
              <a:rPr lang="en-GB" sz="1800" dirty="0" err="1" smtClean="0"/>
              <a:t>var</a:t>
            </a:r>
            <a:r>
              <a:rPr lang="en-GB" sz="1800" dirty="0" smtClean="0"/>
              <a:t> </a:t>
            </a:r>
            <a:r>
              <a:rPr lang="en-GB" sz="1800" dirty="0" err="1" smtClean="0"/>
              <a:t>newx</a:t>
            </a:r>
            <a:r>
              <a:rPr lang="en-GB" sz="1800" dirty="0" smtClean="0"/>
              <a:t> = (</a:t>
            </a:r>
            <a:r>
              <a:rPr lang="en-GB" sz="1800" dirty="0" err="1" smtClean="0"/>
              <a:t>Mathf.Round</a:t>
            </a:r>
            <a:r>
              <a:rPr lang="en-GB" sz="1800" dirty="0" smtClean="0"/>
              <a:t> (</a:t>
            </a:r>
            <a:r>
              <a:rPr lang="en-GB" sz="1800" dirty="0" err="1" smtClean="0"/>
              <a:t>originalPosition.x</a:t>
            </a:r>
            <a:r>
              <a:rPr lang="en-GB" sz="1800" dirty="0" smtClean="0"/>
              <a:t> / </a:t>
            </a:r>
            <a:r>
              <a:rPr lang="en-GB" sz="1800" dirty="0" err="1" smtClean="0"/>
              <a:t>gridSpacing</a:t>
            </a:r>
            <a:r>
              <a:rPr lang="en-GB" sz="1800" dirty="0" smtClean="0"/>
              <a:t>) * </a:t>
            </a:r>
            <a:r>
              <a:rPr lang="en-GB" sz="1800" dirty="0" err="1" smtClean="0"/>
              <a:t>gridSpacing</a:t>
            </a:r>
            <a:r>
              <a:rPr lang="en-GB" sz="1800" dirty="0" smtClean="0"/>
              <a:t>);</a:t>
            </a:r>
          </a:p>
          <a:p>
            <a:pPr>
              <a:buNone/>
            </a:pPr>
            <a:r>
              <a:rPr lang="en-GB" sz="1800" dirty="0" smtClean="0"/>
              <a:t>	</a:t>
            </a:r>
            <a:r>
              <a:rPr lang="en-GB" sz="1800" dirty="0" err="1" smtClean="0"/>
              <a:t>var</a:t>
            </a:r>
            <a:r>
              <a:rPr lang="en-GB" sz="1800" dirty="0" smtClean="0"/>
              <a:t> </a:t>
            </a:r>
            <a:r>
              <a:rPr lang="en-GB" sz="1800" dirty="0" err="1" smtClean="0"/>
              <a:t>newz</a:t>
            </a:r>
            <a:r>
              <a:rPr lang="en-GB" sz="1800" dirty="0" smtClean="0"/>
              <a:t> = (</a:t>
            </a:r>
            <a:r>
              <a:rPr lang="en-GB" sz="1800" dirty="0" err="1" smtClean="0"/>
              <a:t>Mathf.Round</a:t>
            </a:r>
            <a:r>
              <a:rPr lang="en-GB" sz="1800" dirty="0" smtClean="0"/>
              <a:t> (</a:t>
            </a:r>
            <a:r>
              <a:rPr lang="en-GB" sz="1800" dirty="0" err="1" smtClean="0"/>
              <a:t>originalPosition.z</a:t>
            </a:r>
            <a:r>
              <a:rPr lang="en-GB" sz="1800" dirty="0" smtClean="0"/>
              <a:t> / </a:t>
            </a:r>
            <a:r>
              <a:rPr lang="en-GB" sz="1800" dirty="0" err="1" smtClean="0"/>
              <a:t>gridSpacing</a:t>
            </a:r>
            <a:r>
              <a:rPr lang="en-GB" sz="1800" dirty="0" smtClean="0"/>
              <a:t>) * </a:t>
            </a:r>
            <a:r>
              <a:rPr lang="en-GB" sz="1800" dirty="0" err="1" smtClean="0"/>
              <a:t>gridSpacing</a:t>
            </a:r>
            <a:r>
              <a:rPr lang="en-GB" sz="1800" dirty="0" smtClean="0"/>
              <a:t>);</a:t>
            </a:r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r>
              <a:rPr lang="en-GB" sz="1800" dirty="0" smtClean="0"/>
              <a:t>	</a:t>
            </a:r>
            <a:r>
              <a:rPr lang="en-GB" sz="1800" dirty="0" err="1" smtClean="0"/>
              <a:t>var</a:t>
            </a:r>
            <a:r>
              <a:rPr lang="en-GB" sz="1800" dirty="0" smtClean="0"/>
              <a:t> </a:t>
            </a:r>
            <a:r>
              <a:rPr lang="en-GB" sz="1800" dirty="0" err="1" smtClean="0"/>
              <a:t>convertPosition</a:t>
            </a:r>
            <a:r>
              <a:rPr lang="en-GB" sz="1800" dirty="0" smtClean="0"/>
              <a:t> = new </a:t>
            </a:r>
            <a:r>
              <a:rPr lang="en-GB" sz="1800" dirty="0" err="1" smtClean="0"/>
              <a:t>Vector3</a:t>
            </a:r>
            <a:r>
              <a:rPr lang="en-GB" sz="1800" dirty="0" smtClean="0"/>
              <a:t> (</a:t>
            </a:r>
            <a:r>
              <a:rPr lang="en-GB" sz="1800" dirty="0" err="1" smtClean="0"/>
              <a:t>newx</a:t>
            </a:r>
            <a:r>
              <a:rPr lang="en-GB" sz="1800" dirty="0" smtClean="0"/>
              <a:t>, (</a:t>
            </a:r>
            <a:r>
              <a:rPr lang="en-GB" sz="1800" dirty="0" err="1" smtClean="0"/>
              <a:t>originalPosition.y</a:t>
            </a:r>
            <a:r>
              <a:rPr lang="en-GB" sz="1800" dirty="0" smtClean="0"/>
              <a:t>), </a:t>
            </a:r>
            <a:r>
              <a:rPr lang="en-GB" sz="1800" dirty="0" err="1" smtClean="0"/>
              <a:t>newz</a:t>
            </a:r>
            <a:r>
              <a:rPr lang="en-GB" sz="1800" dirty="0" smtClean="0"/>
              <a:t>);</a:t>
            </a:r>
          </a:p>
          <a:p>
            <a:pPr>
              <a:buNone/>
            </a:pPr>
            <a:r>
              <a:rPr lang="en-GB" sz="1800" dirty="0" smtClean="0"/>
              <a:t>	return </a:t>
            </a:r>
            <a:r>
              <a:rPr lang="en-GB" sz="1800" dirty="0" err="1" smtClean="0"/>
              <a:t>convertPosition</a:t>
            </a:r>
            <a:r>
              <a:rPr lang="en-GB" sz="1800" dirty="0" smtClean="0"/>
              <a:t>;</a:t>
            </a:r>
          </a:p>
          <a:p>
            <a:pPr>
              <a:buNone/>
            </a:pPr>
            <a:r>
              <a:rPr lang="en-GB" sz="1800" dirty="0" smtClean="0"/>
              <a:t>}</a:t>
            </a:r>
            <a:endParaRPr lang="el-GR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4293096"/>
            <a:ext cx="8229600" cy="21888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GB" dirty="0"/>
              <a:t>function Update () {</a:t>
            </a:r>
          </a:p>
          <a:p>
            <a:pPr marL="342900" lvl="0" indent="-342900">
              <a:spcBef>
                <a:spcPct val="20000"/>
              </a:spcBef>
            </a:pPr>
            <a:r>
              <a:rPr lang="en-GB" dirty="0" smtClean="0"/>
              <a:t>ray </a:t>
            </a:r>
            <a:r>
              <a:rPr lang="en-GB" dirty="0"/>
              <a:t>= </a:t>
            </a:r>
            <a:r>
              <a:rPr lang="en-GB" dirty="0" err="1"/>
              <a:t>Camera.main.ScreenPointToRay</a:t>
            </a:r>
            <a:r>
              <a:rPr lang="en-GB" dirty="0"/>
              <a:t>(</a:t>
            </a:r>
            <a:r>
              <a:rPr lang="en-GB" dirty="0" err="1"/>
              <a:t>Input.mousePosition</a:t>
            </a:r>
            <a:r>
              <a:rPr lang="en-GB" dirty="0"/>
              <a:t>);</a:t>
            </a:r>
          </a:p>
          <a:p>
            <a:pPr marL="342900" lvl="0" indent="-342900">
              <a:spcBef>
                <a:spcPct val="20000"/>
              </a:spcBef>
            </a:pPr>
            <a:r>
              <a:rPr lang="en-GB" dirty="0"/>
              <a:t>if (</a:t>
            </a:r>
            <a:r>
              <a:rPr lang="en-GB" dirty="0" err="1"/>
              <a:t>Physics.Raycast</a:t>
            </a:r>
            <a:r>
              <a:rPr lang="en-GB" dirty="0"/>
              <a:t>(ray, hit, 100)) {</a:t>
            </a:r>
          </a:p>
          <a:p>
            <a:pPr marL="342900" lvl="0" indent="-342900">
              <a:spcBef>
                <a:spcPct val="20000"/>
              </a:spcBef>
            </a:pPr>
            <a:r>
              <a:rPr lang="en-GB" dirty="0"/>
              <a:t>	</a:t>
            </a:r>
            <a:r>
              <a:rPr lang="en-GB" dirty="0" err="1"/>
              <a:t>Debug.Log</a:t>
            </a:r>
            <a:r>
              <a:rPr lang="en-GB" dirty="0"/>
              <a:t> ("Hit point: " + </a:t>
            </a:r>
            <a:r>
              <a:rPr lang="en-GB" dirty="0" err="1"/>
              <a:t>hit.point</a:t>
            </a:r>
            <a:r>
              <a:rPr lang="en-GB" dirty="0"/>
              <a:t> + " Grid Position: " + </a:t>
            </a:r>
            <a:r>
              <a:rPr lang="en-GB" dirty="0" err="1"/>
              <a:t>GetGridPosition</a:t>
            </a:r>
            <a:r>
              <a:rPr lang="en-GB" dirty="0"/>
              <a:t> (</a:t>
            </a:r>
            <a:r>
              <a:rPr lang="en-GB" dirty="0" err="1"/>
              <a:t>hit.point</a:t>
            </a:r>
            <a:r>
              <a:rPr lang="en-GB" dirty="0"/>
              <a:t>));</a:t>
            </a:r>
          </a:p>
          <a:p>
            <a:pPr marL="342900" lvl="0" indent="-342900">
              <a:spcBef>
                <a:spcPct val="20000"/>
              </a:spcBef>
            </a:pPr>
            <a:r>
              <a:rPr lang="en-GB" dirty="0"/>
              <a:t>	}</a:t>
            </a:r>
            <a:endParaRPr kumimoji="0" lang="el-GR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210</Words>
  <Application>Microsoft Office PowerPoint</Application>
  <PresentationFormat>On-screen Show (4:3)</PresentationFormat>
  <Paragraphs>69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Unity Εργαστήριο 02</vt:lpstr>
      <vt:lpstr>Slide 2</vt:lpstr>
      <vt:lpstr>declarations</vt:lpstr>
      <vt:lpstr>Slide 4</vt:lpstr>
      <vt:lpstr>κι άλλα declarations</vt:lpstr>
      <vt:lpstr>Slide 6</vt:lpstr>
      <vt:lpstr>Slide 7</vt:lpstr>
      <vt:lpstr>Slide 8</vt:lpstr>
      <vt:lpstr>τοποθέτηση σε grid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 Εργαστήριο 02</dc:title>
  <dc:creator>Kostas Karpouzis</dc:creator>
  <cp:lastModifiedBy>Kostas Karpouzis</cp:lastModifiedBy>
  <cp:revision>13</cp:revision>
  <dcterms:created xsi:type="dcterms:W3CDTF">2015-03-31T09:33:40Z</dcterms:created>
  <dcterms:modified xsi:type="dcterms:W3CDTF">2015-03-31T10:01:02Z</dcterms:modified>
</cp:coreProperties>
</file>