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A2D011-427C-4DAB-B120-022172B5D4AE}" type="datetimeFigureOut">
              <a:rPr lang="el-GR" smtClean="0"/>
              <a:pPr/>
              <a:t>28/4/2015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53189-E88B-426F-80B0-E402B1F80A46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53189-E88B-426F-80B0-E402B1F80A46}" type="slidenum">
              <a:rPr lang="el-GR" smtClean="0"/>
              <a:pPr/>
              <a:t>1</a:t>
            </a:fld>
            <a:endParaRPr 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53189-E88B-426F-80B0-E402B1F80A46}" type="slidenum">
              <a:rPr lang="el-GR" smtClean="0"/>
              <a:pPr/>
              <a:t>2</a:t>
            </a:fld>
            <a:endParaRPr lang="el-G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53189-E88B-426F-80B0-E402B1F80A46}" type="slidenum">
              <a:rPr lang="el-GR" smtClean="0"/>
              <a:pPr/>
              <a:t>3</a:t>
            </a:fld>
            <a:endParaRPr lang="el-G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53189-E88B-426F-80B0-E402B1F80A46}" type="slidenum">
              <a:rPr lang="el-GR" smtClean="0"/>
              <a:pPr/>
              <a:t>4</a:t>
            </a:fld>
            <a:endParaRPr lang="el-G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53189-E88B-426F-80B0-E402B1F80A46}" type="slidenum">
              <a:rPr lang="el-GR" smtClean="0"/>
              <a:pPr/>
              <a:t>5</a:t>
            </a:fld>
            <a:endParaRPr lang="el-G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53189-E88B-426F-80B0-E402B1F80A46}" type="slidenum">
              <a:rPr lang="el-GR" smtClean="0"/>
              <a:pPr/>
              <a:t>6</a:t>
            </a:fld>
            <a:endParaRPr lang="el-G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53189-E88B-426F-80B0-E402B1F80A46}" type="slidenum">
              <a:rPr lang="el-GR" smtClean="0"/>
              <a:pPr/>
              <a:t>7</a:t>
            </a:fld>
            <a:endParaRPr lang="el-G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53189-E88B-426F-80B0-E402B1F80A46}" type="slidenum">
              <a:rPr lang="el-GR" smtClean="0"/>
              <a:pPr/>
              <a:t>8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3585A-833E-4BB3-A621-3D70222B741C}" type="datetimeFigureOut">
              <a:rPr lang="el-GR" smtClean="0"/>
              <a:pPr/>
              <a:t>28/4/2015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643A9-3CEF-4C1D-B8BF-738B7811126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3585A-833E-4BB3-A621-3D70222B741C}" type="datetimeFigureOut">
              <a:rPr lang="el-GR" smtClean="0"/>
              <a:pPr/>
              <a:t>28/4/2015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643A9-3CEF-4C1D-B8BF-738B7811126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3585A-833E-4BB3-A621-3D70222B741C}" type="datetimeFigureOut">
              <a:rPr lang="el-GR" smtClean="0"/>
              <a:pPr/>
              <a:t>28/4/2015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643A9-3CEF-4C1D-B8BF-738B7811126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3585A-833E-4BB3-A621-3D70222B741C}" type="datetimeFigureOut">
              <a:rPr lang="el-GR" smtClean="0"/>
              <a:pPr/>
              <a:t>28/4/2015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643A9-3CEF-4C1D-B8BF-738B7811126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3585A-833E-4BB3-A621-3D70222B741C}" type="datetimeFigureOut">
              <a:rPr lang="el-GR" smtClean="0"/>
              <a:pPr/>
              <a:t>28/4/2015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643A9-3CEF-4C1D-B8BF-738B7811126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3585A-833E-4BB3-A621-3D70222B741C}" type="datetimeFigureOut">
              <a:rPr lang="el-GR" smtClean="0"/>
              <a:pPr/>
              <a:t>28/4/2015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643A9-3CEF-4C1D-B8BF-738B7811126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3585A-833E-4BB3-A621-3D70222B741C}" type="datetimeFigureOut">
              <a:rPr lang="el-GR" smtClean="0"/>
              <a:pPr/>
              <a:t>28/4/2015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643A9-3CEF-4C1D-B8BF-738B7811126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3585A-833E-4BB3-A621-3D70222B741C}" type="datetimeFigureOut">
              <a:rPr lang="el-GR" smtClean="0"/>
              <a:pPr/>
              <a:t>28/4/2015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643A9-3CEF-4C1D-B8BF-738B7811126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3585A-833E-4BB3-A621-3D70222B741C}" type="datetimeFigureOut">
              <a:rPr lang="el-GR" smtClean="0"/>
              <a:pPr/>
              <a:t>28/4/2015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643A9-3CEF-4C1D-B8BF-738B7811126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3585A-833E-4BB3-A621-3D70222B741C}" type="datetimeFigureOut">
              <a:rPr lang="el-GR" smtClean="0"/>
              <a:pPr/>
              <a:t>28/4/2015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643A9-3CEF-4C1D-B8BF-738B7811126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3585A-833E-4BB3-A621-3D70222B741C}" type="datetimeFigureOut">
              <a:rPr lang="el-GR" smtClean="0"/>
              <a:pPr/>
              <a:t>28/4/2015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643A9-3CEF-4C1D-B8BF-738B7811126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3585A-833E-4BB3-A621-3D70222B741C}" type="datetimeFigureOut">
              <a:rPr lang="el-GR" smtClean="0"/>
              <a:pPr/>
              <a:t>28/4/2015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2643A9-3CEF-4C1D-B8BF-738B7811126D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age.ece.ntua.gr/courses_static/c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Unity </a:t>
            </a:r>
            <a:r>
              <a:rPr lang="el-GR" dirty="0" smtClean="0"/>
              <a:t>Εργαστήριο 0</a:t>
            </a:r>
            <a:r>
              <a:rPr lang="en-US" dirty="0" smtClean="0"/>
              <a:t>3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Μετακίνηση προς επιλεγμένο στόχο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dirty="0" smtClean="0"/>
              <a:t>Ξεκινάμε με τη </a:t>
            </a:r>
            <a:r>
              <a:rPr lang="el-GR" sz="2800" b="1" dirty="0" smtClean="0"/>
              <a:t>σκηνή</a:t>
            </a:r>
            <a:r>
              <a:rPr lang="el-GR" sz="2800" dirty="0" smtClean="0"/>
              <a:t> και το </a:t>
            </a:r>
            <a:r>
              <a:rPr lang="en-US" sz="2800" b="1" dirty="0" smtClean="0"/>
              <a:t>script</a:t>
            </a:r>
            <a:r>
              <a:rPr lang="en-US" sz="2800" dirty="0" smtClean="0"/>
              <a:t> </a:t>
            </a:r>
            <a:r>
              <a:rPr lang="el-GR" sz="2800" dirty="0" smtClean="0"/>
              <a:t>από το </a:t>
            </a:r>
            <a:r>
              <a:rPr lang="en-US" sz="2800" dirty="0" smtClean="0"/>
              <a:t>Lab 02</a:t>
            </a:r>
          </a:p>
          <a:p>
            <a:r>
              <a:rPr lang="en-US" sz="2800" dirty="0" smtClean="0">
                <a:hlinkClick r:id="rId3"/>
              </a:rPr>
              <a:t>http://www.image.ece.ntua.gr/courses_static/cg/</a:t>
            </a:r>
            <a:r>
              <a:rPr lang="el-GR" sz="2800" dirty="0" smtClean="0"/>
              <a:t> </a:t>
            </a:r>
            <a:endParaRPr lang="el-GR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Δημιουργούμε </a:t>
            </a:r>
            <a:r>
              <a:rPr lang="el-GR" b="1" dirty="0" smtClean="0"/>
              <a:t>δύο κύβους</a:t>
            </a:r>
          </a:p>
          <a:p>
            <a:r>
              <a:rPr lang="en-US" b="1" dirty="0" smtClean="0"/>
              <a:t>Tags</a:t>
            </a:r>
            <a:r>
              <a:rPr lang="en-US" dirty="0" smtClean="0"/>
              <a:t>: tower</a:t>
            </a:r>
          </a:p>
          <a:p>
            <a:r>
              <a:rPr lang="en-US" b="1" dirty="0" smtClean="0"/>
              <a:t>Name</a:t>
            </a:r>
            <a:r>
              <a:rPr lang="en-US" dirty="0" smtClean="0"/>
              <a:t>: </a:t>
            </a:r>
            <a:r>
              <a:rPr lang="en-US" dirty="0" err="1" smtClean="0"/>
              <a:t>bottomleft</a:t>
            </a:r>
            <a:r>
              <a:rPr lang="en-US" dirty="0" smtClean="0"/>
              <a:t>, </a:t>
            </a:r>
            <a:r>
              <a:rPr lang="en-US" dirty="0" err="1" smtClean="0"/>
              <a:t>bottomright</a:t>
            </a:r>
            <a:endParaRPr lang="en-US" dirty="0" smtClean="0"/>
          </a:p>
          <a:p>
            <a:r>
              <a:rPr lang="el-GR" dirty="0" smtClean="0"/>
              <a:t>Η ιδέα είναι ότι τα καινούρια αντικείμενα πρέπει να κατευθύνονται στους κύβους</a:t>
            </a:r>
            <a:endParaRPr lang="el-G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Μετακίνηση προς ένα στόχο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000" dirty="0" smtClean="0"/>
              <a:t>function </a:t>
            </a:r>
            <a:r>
              <a:rPr lang="en-GB" sz="2000" dirty="0" err="1" smtClean="0"/>
              <a:t>MoveObject</a:t>
            </a:r>
            <a:r>
              <a:rPr lang="en-GB" sz="2000" dirty="0" smtClean="0"/>
              <a:t> (</a:t>
            </a:r>
            <a:r>
              <a:rPr lang="en-GB" sz="2000" dirty="0" err="1" smtClean="0"/>
              <a:t>thisTransform</a:t>
            </a:r>
            <a:r>
              <a:rPr lang="en-GB" sz="2000" dirty="0" smtClean="0"/>
              <a:t> : Transform, </a:t>
            </a:r>
            <a:r>
              <a:rPr lang="en-GB" sz="2000" dirty="0" err="1" smtClean="0"/>
              <a:t>startPos</a:t>
            </a:r>
            <a:r>
              <a:rPr lang="en-GB" sz="2000" dirty="0" smtClean="0"/>
              <a:t> : </a:t>
            </a:r>
            <a:r>
              <a:rPr lang="en-GB" sz="2000" dirty="0" err="1" smtClean="0"/>
              <a:t>Vector3</a:t>
            </a:r>
            <a:r>
              <a:rPr lang="en-GB" sz="2000" dirty="0" smtClean="0"/>
              <a:t>, </a:t>
            </a:r>
            <a:r>
              <a:rPr lang="en-GB" sz="2000" dirty="0" err="1" smtClean="0"/>
              <a:t>endPos</a:t>
            </a:r>
            <a:r>
              <a:rPr lang="en-GB" sz="2000" dirty="0" smtClean="0"/>
              <a:t> : </a:t>
            </a:r>
            <a:r>
              <a:rPr lang="en-GB" sz="2000" dirty="0" err="1" smtClean="0"/>
              <a:t>Vector3</a:t>
            </a:r>
            <a:r>
              <a:rPr lang="en-GB" sz="2000" dirty="0" smtClean="0"/>
              <a:t>, </a:t>
            </a:r>
            <a:r>
              <a:rPr lang="en-GB" sz="2000" b="1" dirty="0" smtClean="0"/>
              <a:t>time</a:t>
            </a:r>
            <a:r>
              <a:rPr lang="en-GB" sz="2000" dirty="0" smtClean="0"/>
              <a:t> : float) {</a:t>
            </a:r>
            <a:endParaRPr lang="el-GR" sz="2000" dirty="0" smtClean="0"/>
          </a:p>
          <a:p>
            <a:pPr lvl="1">
              <a:buNone/>
            </a:pPr>
            <a:r>
              <a:rPr lang="en-GB" sz="2000" dirty="0" err="1" smtClean="0"/>
              <a:t>var</a:t>
            </a:r>
            <a:r>
              <a:rPr lang="en-GB" sz="2000" dirty="0" smtClean="0"/>
              <a:t> </a:t>
            </a:r>
            <a:r>
              <a:rPr lang="en-GB" sz="2000" dirty="0" err="1" smtClean="0"/>
              <a:t>i</a:t>
            </a:r>
            <a:r>
              <a:rPr lang="en-GB" sz="2000" dirty="0" smtClean="0"/>
              <a:t> = 0.0;</a:t>
            </a:r>
            <a:endParaRPr lang="el-GR" sz="2000" dirty="0" smtClean="0"/>
          </a:p>
          <a:p>
            <a:pPr lvl="1">
              <a:buNone/>
            </a:pPr>
            <a:r>
              <a:rPr lang="en-GB" sz="2000" dirty="0" err="1" smtClean="0"/>
              <a:t>var</a:t>
            </a:r>
            <a:r>
              <a:rPr lang="en-GB" sz="2000" dirty="0" smtClean="0"/>
              <a:t> rate = 1.0/time;</a:t>
            </a:r>
            <a:endParaRPr lang="el-GR" sz="2000" dirty="0" smtClean="0"/>
          </a:p>
          <a:p>
            <a:pPr lvl="1">
              <a:buNone/>
            </a:pPr>
            <a:r>
              <a:rPr lang="en-GB" sz="2000" dirty="0" smtClean="0"/>
              <a:t>while (</a:t>
            </a:r>
            <a:r>
              <a:rPr lang="en-GB" sz="2000" dirty="0" err="1" smtClean="0"/>
              <a:t>i</a:t>
            </a:r>
            <a:r>
              <a:rPr lang="en-GB" sz="2000" dirty="0" smtClean="0"/>
              <a:t> &lt; 1.0) {</a:t>
            </a:r>
            <a:endParaRPr lang="el-GR" sz="2000" dirty="0" smtClean="0"/>
          </a:p>
          <a:p>
            <a:pPr lvl="1">
              <a:buNone/>
            </a:pPr>
            <a:r>
              <a:rPr lang="en-GB" sz="2000" dirty="0" err="1" smtClean="0"/>
              <a:t>i</a:t>
            </a:r>
            <a:r>
              <a:rPr lang="en-GB" sz="2000" dirty="0" smtClean="0"/>
              <a:t> += </a:t>
            </a:r>
            <a:r>
              <a:rPr lang="en-GB" sz="2000" dirty="0" err="1" smtClean="0"/>
              <a:t>Time.</a:t>
            </a:r>
            <a:r>
              <a:rPr lang="en-GB" sz="2000" b="1" dirty="0" err="1" smtClean="0"/>
              <a:t>deltaTime</a:t>
            </a:r>
            <a:r>
              <a:rPr lang="en-GB" sz="2000" dirty="0" smtClean="0"/>
              <a:t> * rate;</a:t>
            </a:r>
            <a:endParaRPr lang="el-GR" sz="2000" dirty="0" smtClean="0"/>
          </a:p>
          <a:p>
            <a:pPr lvl="1">
              <a:buNone/>
            </a:pPr>
            <a:r>
              <a:rPr lang="en-GB" sz="2000" dirty="0" err="1" smtClean="0"/>
              <a:t>thisTransform.position</a:t>
            </a:r>
            <a:r>
              <a:rPr lang="en-GB" sz="2000" dirty="0" smtClean="0"/>
              <a:t> = </a:t>
            </a:r>
            <a:r>
              <a:rPr lang="en-GB" sz="2000" dirty="0" err="1" smtClean="0"/>
              <a:t>Vector3.</a:t>
            </a:r>
            <a:r>
              <a:rPr lang="en-GB" sz="2000" b="1" dirty="0" err="1" smtClean="0"/>
              <a:t>Lerp</a:t>
            </a:r>
            <a:r>
              <a:rPr lang="en-GB" sz="2000" dirty="0" smtClean="0"/>
              <a:t>(</a:t>
            </a:r>
            <a:r>
              <a:rPr lang="en-GB" sz="2000" dirty="0" err="1" smtClean="0"/>
              <a:t>startPos</a:t>
            </a:r>
            <a:r>
              <a:rPr lang="en-GB" sz="2000" dirty="0" smtClean="0"/>
              <a:t>, </a:t>
            </a:r>
            <a:r>
              <a:rPr lang="en-GB" sz="2000" dirty="0" err="1" smtClean="0"/>
              <a:t>endPos</a:t>
            </a:r>
            <a:r>
              <a:rPr lang="en-GB" sz="2000" dirty="0" smtClean="0"/>
              <a:t>, </a:t>
            </a:r>
            <a:r>
              <a:rPr lang="en-GB" sz="2000" dirty="0" err="1" smtClean="0"/>
              <a:t>i</a:t>
            </a:r>
            <a:r>
              <a:rPr lang="en-GB" sz="2000" dirty="0" smtClean="0"/>
              <a:t>);</a:t>
            </a:r>
            <a:endParaRPr lang="el-GR" sz="2000" dirty="0" smtClean="0"/>
          </a:p>
          <a:p>
            <a:pPr lvl="1">
              <a:buNone/>
            </a:pPr>
            <a:r>
              <a:rPr lang="en-GB" sz="2000" dirty="0" smtClean="0"/>
              <a:t>yield;</a:t>
            </a:r>
            <a:endParaRPr lang="el-GR" sz="2000" dirty="0" smtClean="0"/>
          </a:p>
          <a:p>
            <a:pPr lvl="1">
              <a:buNone/>
            </a:pPr>
            <a:r>
              <a:rPr lang="en-GB" sz="2000" dirty="0" smtClean="0"/>
              <a:t>}</a:t>
            </a:r>
            <a:endParaRPr lang="el-GR" sz="2000" dirty="0" smtClean="0"/>
          </a:p>
          <a:p>
            <a:pPr>
              <a:buNone/>
            </a:pPr>
            <a:r>
              <a:rPr lang="en-GB" sz="2000" dirty="0" smtClean="0"/>
              <a:t>}</a:t>
            </a:r>
            <a:endParaRPr lang="el-GR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95536" y="1412776"/>
            <a:ext cx="8352928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if(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Input.GetMouseButtonDown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(0)) 	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{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    ray =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Camera.main.ScreenPointToRay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Input.mousePosition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);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    if (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Physics.Raycast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(ray, hit, 100)) {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            if (hit.collider.name=="Plane")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newHero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= Instantiate(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hero1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hit.point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+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Vector3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(0, 1, 0),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Quaternion.identity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);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    	}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    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    newHero.name = "Hero"+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nextNameNumber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objectToMove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=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GameObject.Find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("Hero"+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nextNameNumber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);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Debug.Log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("New object name: "+ objectToMove.name);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target =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GameObject.Find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("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bottomleft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");</a:t>
            </a:r>
            <a:endParaRPr kumimoji="0" lang="el-GR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nextNameNumber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++;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hero1.transform.position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=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Vector3.MoveTowards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transform.position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target.gameObject.transform.position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10);    	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//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MoveObject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objectToMove.transform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objectToMove.transform.position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target.gameObject.transform.position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1);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    	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}</a:t>
            </a:r>
            <a:endParaRPr kumimoji="0" lang="el-G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1628800"/>
            <a:ext cx="9144000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function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FindClosestEnemy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whichObject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: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GameObject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) :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GameObject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{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// Find all game objects with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tag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Tower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var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gos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: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GameObject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[];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gos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=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GameObject.FindGameObjectsWith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Tag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("tower"); 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var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closest :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GameObject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; 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var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distance =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Mathf.Infinity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; 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var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position =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transform.position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; 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// Iterate through them and find the closest one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for (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var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go :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GameObject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in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gos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)  { 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var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diff = (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go.transform.position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-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whichObject.transform.position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);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var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curDistance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=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diff.sqrMagnitude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; 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if (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curDistance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&lt; distance) { 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	closest = go; 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	distance =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curDistance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; 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} 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} 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return closest;	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}</a:t>
            </a:r>
            <a:endParaRPr kumimoji="0" lang="el-G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980728"/>
            <a:ext cx="8964488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if(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Input.GetMouseButtonDown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(0)) 	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{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    ray =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Camera.main.ScreenPointToRay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Input.mousePosition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);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    if (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Physics.Raycast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(ray, hit, 100)) {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            if (hit.collider.name=="Plane")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newHero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= Instantiate(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hero1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hit.point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+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Vector3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(0, 1, 0),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Quaternion.identity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);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    	}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    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    newHero.name = "Hero"+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nextNameNumber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objectToMove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=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GameObject.Find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("Hero"+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nextNameNumber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);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//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target =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GameObject.Find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("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bottomleft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");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enemy =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FindClosestEnemy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objectToMove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);</a:t>
            </a:r>
            <a:endParaRPr kumimoji="0" lang="el-GR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Debug.Log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(enemy.name);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Debug.Log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("object " + objectToMove.name + " will move to " + enemy.name);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nextNameNumber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++;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//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hero1.transform.position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=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Vector3.MoveTowards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transform.position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target.gameObject.transform.position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10);    	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MoveObject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objectToMove.transform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objectToMove.transform.position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enemy.transform.position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1);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    	</a:t>
            </a:r>
            <a:endParaRPr kumimoji="0" lang="el-G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}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declarations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dirty="0" err="1" smtClean="0"/>
              <a:t>var</a:t>
            </a:r>
            <a:r>
              <a:rPr lang="en-GB" dirty="0" smtClean="0"/>
              <a:t> </a:t>
            </a:r>
            <a:r>
              <a:rPr lang="en-GB" dirty="0" err="1" smtClean="0"/>
              <a:t>hero1</a:t>
            </a:r>
            <a:r>
              <a:rPr lang="en-GB" dirty="0" smtClean="0"/>
              <a:t> : </a:t>
            </a:r>
            <a:r>
              <a:rPr lang="en-GB" dirty="0" err="1" smtClean="0"/>
              <a:t>GameObject</a:t>
            </a:r>
            <a:r>
              <a:rPr lang="en-GB" dirty="0" smtClean="0"/>
              <a:t>;</a:t>
            </a:r>
          </a:p>
          <a:p>
            <a:pPr>
              <a:buNone/>
            </a:pPr>
            <a:r>
              <a:rPr lang="en-GB" dirty="0" err="1" smtClean="0"/>
              <a:t>var</a:t>
            </a:r>
            <a:r>
              <a:rPr lang="en-GB" dirty="0" smtClean="0"/>
              <a:t> ray: Ray;</a:t>
            </a:r>
          </a:p>
          <a:p>
            <a:pPr>
              <a:buNone/>
            </a:pPr>
            <a:r>
              <a:rPr lang="en-GB" dirty="0" err="1" smtClean="0"/>
              <a:t>var</a:t>
            </a:r>
            <a:r>
              <a:rPr lang="en-GB" dirty="0" smtClean="0"/>
              <a:t> hit: </a:t>
            </a:r>
            <a:r>
              <a:rPr lang="en-GB" dirty="0" err="1" smtClean="0"/>
              <a:t>RaycastHit</a:t>
            </a:r>
            <a:r>
              <a:rPr lang="en-GB" dirty="0" smtClean="0"/>
              <a:t>;</a:t>
            </a:r>
          </a:p>
          <a:p>
            <a:pPr>
              <a:buNone/>
            </a:pPr>
            <a:r>
              <a:rPr lang="en-GB" dirty="0" err="1" smtClean="0"/>
              <a:t>var</a:t>
            </a:r>
            <a:r>
              <a:rPr lang="en-GB" dirty="0" smtClean="0"/>
              <a:t> </a:t>
            </a:r>
            <a:r>
              <a:rPr lang="en-GB" dirty="0" err="1" smtClean="0"/>
              <a:t>gridSpacing</a:t>
            </a:r>
            <a:r>
              <a:rPr lang="en-GB" dirty="0" smtClean="0"/>
              <a:t> = 1.0; </a:t>
            </a:r>
          </a:p>
          <a:p>
            <a:pPr>
              <a:buNone/>
            </a:pPr>
            <a:r>
              <a:rPr lang="en-GB" dirty="0" err="1" smtClean="0"/>
              <a:t>var</a:t>
            </a:r>
            <a:r>
              <a:rPr lang="en-GB" dirty="0" smtClean="0"/>
              <a:t> target: </a:t>
            </a:r>
            <a:r>
              <a:rPr lang="en-GB" dirty="0" err="1" smtClean="0"/>
              <a:t>GameObject</a:t>
            </a:r>
            <a:r>
              <a:rPr lang="en-GB" dirty="0" smtClean="0"/>
              <a:t>;</a:t>
            </a:r>
          </a:p>
          <a:p>
            <a:pPr>
              <a:buNone/>
            </a:pPr>
            <a:r>
              <a:rPr lang="en-GB" dirty="0" err="1" smtClean="0"/>
              <a:t>var</a:t>
            </a:r>
            <a:r>
              <a:rPr lang="en-GB" dirty="0" smtClean="0"/>
              <a:t> </a:t>
            </a:r>
            <a:r>
              <a:rPr lang="en-GB" dirty="0" err="1" smtClean="0"/>
              <a:t>newHero</a:t>
            </a:r>
            <a:r>
              <a:rPr lang="en-GB" dirty="0" smtClean="0"/>
              <a:t> : </a:t>
            </a:r>
            <a:r>
              <a:rPr lang="en-GB" dirty="0" err="1" smtClean="0"/>
              <a:t>GameObject</a:t>
            </a:r>
            <a:r>
              <a:rPr lang="en-GB" dirty="0" smtClean="0"/>
              <a:t>;</a:t>
            </a:r>
          </a:p>
          <a:p>
            <a:pPr>
              <a:buNone/>
            </a:pPr>
            <a:r>
              <a:rPr lang="en-GB" dirty="0" err="1" smtClean="0"/>
              <a:t>var</a:t>
            </a:r>
            <a:r>
              <a:rPr lang="en-GB" dirty="0" smtClean="0"/>
              <a:t> </a:t>
            </a:r>
            <a:r>
              <a:rPr lang="en-GB" dirty="0" err="1" smtClean="0"/>
              <a:t>objectToMove</a:t>
            </a:r>
            <a:r>
              <a:rPr lang="en-GB" dirty="0" smtClean="0"/>
              <a:t> : </a:t>
            </a:r>
            <a:r>
              <a:rPr lang="en-GB" dirty="0" err="1" smtClean="0"/>
              <a:t>GameObject</a:t>
            </a:r>
            <a:r>
              <a:rPr lang="en-GB" dirty="0" smtClean="0"/>
              <a:t>;</a:t>
            </a:r>
          </a:p>
          <a:p>
            <a:pPr>
              <a:buNone/>
            </a:pPr>
            <a:r>
              <a:rPr lang="en-GB" dirty="0" err="1" smtClean="0"/>
              <a:t>var</a:t>
            </a:r>
            <a:r>
              <a:rPr lang="en-GB" dirty="0" smtClean="0"/>
              <a:t> </a:t>
            </a:r>
            <a:r>
              <a:rPr lang="en-GB" dirty="0" err="1" smtClean="0"/>
              <a:t>nextNameNumber</a:t>
            </a:r>
            <a:r>
              <a:rPr lang="en-GB" dirty="0" smtClean="0"/>
              <a:t> = 0;</a:t>
            </a:r>
          </a:p>
          <a:p>
            <a:pPr>
              <a:buNone/>
            </a:pPr>
            <a:r>
              <a:rPr lang="en-GB" dirty="0" err="1" smtClean="0"/>
              <a:t>var</a:t>
            </a:r>
            <a:r>
              <a:rPr lang="en-GB" dirty="0" smtClean="0"/>
              <a:t> enemy : </a:t>
            </a:r>
            <a:r>
              <a:rPr lang="en-GB" dirty="0" err="1" smtClean="0"/>
              <a:t>GameObject</a:t>
            </a:r>
            <a:r>
              <a:rPr lang="en-GB" smtClean="0"/>
              <a:t>;</a:t>
            </a:r>
            <a:endParaRPr lang="el-G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174</Words>
  <Application>Microsoft Office PowerPoint</Application>
  <PresentationFormat>On-screen Show (4:3)</PresentationFormat>
  <Paragraphs>90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Unity Εργαστήριο 03</vt:lpstr>
      <vt:lpstr>Slide 2</vt:lpstr>
      <vt:lpstr>Slide 3</vt:lpstr>
      <vt:lpstr>Μετακίνηση προς ένα στόχο</vt:lpstr>
      <vt:lpstr>Slide 5</vt:lpstr>
      <vt:lpstr>Slide 6</vt:lpstr>
      <vt:lpstr>Slide 7</vt:lpstr>
      <vt:lpstr>Final declarations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Unity Εργαστήριο 02</dc:title>
  <dc:creator>Kostas Karpouzis</dc:creator>
  <cp:lastModifiedBy>Kostas Karpouzis</cp:lastModifiedBy>
  <cp:revision>33</cp:revision>
  <dcterms:created xsi:type="dcterms:W3CDTF">2015-03-31T09:33:40Z</dcterms:created>
  <dcterms:modified xsi:type="dcterms:W3CDTF">2015-04-28T11:44:34Z</dcterms:modified>
</cp:coreProperties>
</file>