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18C52-94F3-4E4C-B4DF-FA12FEDB046C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1A355-AD0A-417D-A194-4165D5FBAEC3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A355-AD0A-417D-A194-4165D5FBAEC3}" type="slidenum">
              <a:rPr lang="el-GR" smtClean="0"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A355-AD0A-417D-A194-4165D5FBAEC3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A355-AD0A-417D-A194-4165D5FBAEC3}" type="slidenum">
              <a:rPr lang="el-GR" smtClean="0"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A355-AD0A-417D-A194-4165D5FBAEC3}" type="slidenum">
              <a:rPr lang="el-GR" smtClean="0"/>
              <a:t>4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A355-AD0A-417D-A194-4165D5FBAEC3}" type="slidenum">
              <a:rPr lang="el-GR" smtClean="0"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A355-AD0A-417D-A194-4165D5FBAEC3}" type="slidenum">
              <a:rPr lang="el-GR" smtClean="0"/>
              <a:t>6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08625-FC45-48E2-BAFA-2655BD852C1A}" type="datetimeFigureOut">
              <a:rPr lang="el-GR" smtClean="0"/>
              <a:t>19/5/2015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D9FBF-9B3E-46CE-AF20-C8BED1EED978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ongranberg.com/unity/a-%25Pathfinding/downloa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Unity </a:t>
            </a:r>
            <a:r>
              <a:rPr lang="en-US" dirty="0" err="1" smtClean="0"/>
              <a:t>pathfinding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Στόχος: να δημιουργήσουμε αντικείμενα που «βρίσκουν το δρόμο τους» ανάμεσα σε εμπόδια</a:t>
            </a:r>
          </a:p>
          <a:p>
            <a:r>
              <a:rPr lang="en-GB" dirty="0"/>
              <a:t>A* </a:t>
            </a:r>
            <a:r>
              <a:rPr lang="en-GB" dirty="0" err="1"/>
              <a:t>Pathfinding</a:t>
            </a:r>
            <a:r>
              <a:rPr lang="en-GB" dirty="0"/>
              <a:t> Project  </a:t>
            </a:r>
            <a:endParaRPr lang="el-GR" dirty="0" smtClean="0"/>
          </a:p>
          <a:p>
            <a:pPr lvl="1"/>
            <a:r>
              <a:rPr lang="en-GB" dirty="0" smtClean="0">
                <a:hlinkClick r:id="rId3"/>
              </a:rPr>
              <a:t>http://www.arongranberg.com/unity/a-%Pathfinding/download</a:t>
            </a:r>
            <a:endParaRPr lang="el-GR" dirty="0" smtClean="0"/>
          </a:p>
          <a:p>
            <a:pPr lvl="1"/>
            <a:r>
              <a:rPr lang="en-US" dirty="0" smtClean="0"/>
              <a:t>Free &amp; Pro versions!</a:t>
            </a:r>
          </a:p>
          <a:p>
            <a:pPr lvl="1"/>
            <a:r>
              <a:rPr lang="en-US" dirty="0" smtClean="0"/>
              <a:t>Import </a:t>
            </a:r>
            <a:r>
              <a:rPr lang="el-GR" dirty="0" smtClean="0"/>
              <a:t>στο </a:t>
            </a:r>
            <a:r>
              <a:rPr lang="en-US" dirty="0" smtClean="0"/>
              <a:t>project </a:t>
            </a:r>
            <a:r>
              <a:rPr lang="el-GR" dirty="0" smtClean="0"/>
              <a:t>μας</a:t>
            </a: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Δημιουργούμε νέα σκηνή (</a:t>
            </a:r>
            <a:r>
              <a:rPr lang="en-GB" dirty="0" err="1"/>
              <a:t>PathfindingTest</a:t>
            </a:r>
            <a:r>
              <a:rPr lang="el-GR" dirty="0" smtClean="0"/>
              <a:t>)</a:t>
            </a:r>
          </a:p>
          <a:p>
            <a:r>
              <a:rPr lang="el-GR" dirty="0" smtClean="0"/>
              <a:t>Επίπεδο στο </a:t>
            </a:r>
            <a:r>
              <a:rPr lang="el-GR" dirty="0"/>
              <a:t>(0,0,0</a:t>
            </a:r>
            <a:r>
              <a:rPr lang="el-GR" dirty="0" smtClean="0"/>
              <a:t>), μέγεθος 10,10,10</a:t>
            </a:r>
            <a:endParaRPr lang="en-US" dirty="0" smtClean="0"/>
          </a:p>
          <a:p>
            <a:r>
              <a:rPr lang="el-GR" dirty="0" smtClean="0"/>
              <a:t>Εμπόδια (π.χ. κύβοι)</a:t>
            </a:r>
          </a:p>
          <a:p>
            <a:r>
              <a:rPr lang="el-GR" dirty="0" smtClean="0"/>
              <a:t>Δύο </a:t>
            </a:r>
            <a:r>
              <a:rPr lang="en-US" dirty="0" smtClean="0"/>
              <a:t>layers</a:t>
            </a:r>
            <a:r>
              <a:rPr lang="el-GR" dirty="0" smtClean="0"/>
              <a:t> με ονόματα </a:t>
            </a:r>
            <a:r>
              <a:rPr lang="en-GB" dirty="0" smtClean="0"/>
              <a:t>“Ground</a:t>
            </a:r>
            <a:r>
              <a:rPr lang="en-US" dirty="0" smtClean="0"/>
              <a:t>”</a:t>
            </a:r>
            <a:r>
              <a:rPr lang="el-GR" dirty="0" smtClean="0"/>
              <a:t> (επίπεδο) και </a:t>
            </a:r>
            <a:r>
              <a:rPr lang="en-US" dirty="0" smtClean="0"/>
              <a:t>“obstacles”</a:t>
            </a:r>
            <a:r>
              <a:rPr lang="el-GR" dirty="0" smtClean="0"/>
              <a:t> (εμπόδια)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Empty object (A*)</a:t>
            </a:r>
          </a:p>
          <a:p>
            <a:r>
              <a:rPr lang="en-GB" dirty="0"/>
              <a:t>"</a:t>
            </a:r>
            <a:r>
              <a:rPr lang="en-GB" dirty="0" err="1"/>
              <a:t>AstarPath</a:t>
            </a:r>
            <a:r>
              <a:rPr lang="en-GB" dirty="0"/>
              <a:t>" </a:t>
            </a:r>
            <a:r>
              <a:rPr lang="en-GB" dirty="0" smtClean="0"/>
              <a:t>component</a:t>
            </a:r>
            <a:r>
              <a:rPr lang="el-GR" dirty="0" smtClean="0"/>
              <a:t>: </a:t>
            </a:r>
            <a:r>
              <a:rPr lang="en-GB" dirty="0" smtClean="0"/>
              <a:t>Components</a:t>
            </a:r>
            <a:r>
              <a:rPr lang="el-GR" dirty="0" smtClean="0">
                <a:sym typeface="Wingdings" pitchFamily="2" charset="2"/>
              </a:rPr>
              <a:t></a:t>
            </a:r>
            <a:r>
              <a:rPr lang="en-GB" dirty="0" err="1" smtClean="0"/>
              <a:t>Pathfinding</a:t>
            </a:r>
            <a:r>
              <a:rPr lang="el-GR" dirty="0" smtClean="0">
                <a:sym typeface="Wingdings" pitchFamily="2" charset="2"/>
              </a:rPr>
              <a:t></a:t>
            </a:r>
            <a:r>
              <a:rPr lang="en-GB" dirty="0" smtClean="0"/>
              <a:t>Pathfinder</a:t>
            </a:r>
            <a:endParaRPr lang="el-GR" dirty="0" smtClean="0"/>
          </a:p>
          <a:p>
            <a:r>
              <a:rPr lang="en-US" dirty="0" smtClean="0"/>
              <a:t>Collision testing: obstacles</a:t>
            </a:r>
          </a:p>
          <a:p>
            <a:r>
              <a:rPr lang="en-US" dirty="0" smtClean="0"/>
              <a:t>Height testing: ground</a:t>
            </a:r>
          </a:p>
          <a:p>
            <a:r>
              <a:rPr lang="en-US" dirty="0" smtClean="0"/>
              <a:t>Scan!</a:t>
            </a:r>
            <a:endParaRPr lang="el-GR" dirty="0" smtClean="0"/>
          </a:p>
          <a:p>
            <a:endParaRPr lang="en-GB" dirty="0" smtClean="0"/>
          </a:p>
          <a:p>
            <a:endParaRPr lang="el-GR" dirty="0"/>
          </a:p>
        </p:txBody>
      </p:sp>
      <p:pic>
        <p:nvPicPr>
          <p:cNvPr id="2050" name="Picture 2" descr="http://arongranberg.com/astar/docs/images/getstarted/gridgraph_insp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00808"/>
            <a:ext cx="4000500" cy="4695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Δημιουργούμε ένα αντικείμενο για το </a:t>
            </a:r>
            <a:r>
              <a:rPr lang="en-US" dirty="0" smtClean="0"/>
              <a:t>AI</a:t>
            </a:r>
          </a:p>
          <a:p>
            <a:r>
              <a:rPr lang="en-GB" dirty="0"/>
              <a:t>Character Controller </a:t>
            </a:r>
            <a:r>
              <a:rPr lang="en-GB" dirty="0" smtClean="0"/>
              <a:t>component</a:t>
            </a:r>
          </a:p>
          <a:p>
            <a:r>
              <a:rPr lang="en-US" dirty="0" smtClean="0"/>
              <a:t>Seeker component</a:t>
            </a:r>
          </a:p>
          <a:p>
            <a:r>
              <a:rPr lang="el-GR" dirty="0" smtClean="0"/>
              <a:t>Και το </a:t>
            </a:r>
            <a:r>
              <a:rPr lang="el-GR" smtClean="0"/>
              <a:t>επόμενο </a:t>
            </a:r>
            <a:r>
              <a:rPr lang="en-US" smtClean="0"/>
              <a:t>script…</a:t>
            </a:r>
            <a:endParaRPr lang="en-US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AstarAI.cs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using </a:t>
            </a:r>
            <a:r>
              <a:rPr lang="en-US" dirty="0" err="1" smtClean="0"/>
              <a:t>UnityEngine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using </a:t>
            </a:r>
            <a:r>
              <a:rPr lang="en-US" dirty="0" err="1" smtClean="0"/>
              <a:t>System.Collections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//Note this line, if it is left out, the script won't know that the class 'Path' exists and it will throw compiler errors</a:t>
            </a:r>
          </a:p>
          <a:p>
            <a:pPr>
              <a:buNone/>
            </a:pPr>
            <a:r>
              <a:rPr lang="en-US" dirty="0" smtClean="0"/>
              <a:t>//This line should always be present at the top of scripts which use </a:t>
            </a:r>
            <a:r>
              <a:rPr lang="en-US" dirty="0" err="1" smtClean="0"/>
              <a:t>pathfinding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using </a:t>
            </a:r>
            <a:r>
              <a:rPr lang="en-US" dirty="0" err="1" smtClean="0"/>
              <a:t>Pathfinding</a:t>
            </a:r>
            <a:r>
              <a:rPr lang="en-US" dirty="0" smtClean="0"/>
              <a:t>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AstarAI</a:t>
            </a:r>
            <a:r>
              <a:rPr lang="en-US" dirty="0" smtClean="0"/>
              <a:t> : </a:t>
            </a:r>
            <a:r>
              <a:rPr lang="en-US" dirty="0" err="1" smtClean="0"/>
              <a:t>MonoBehaviour</a:t>
            </a:r>
            <a:r>
              <a:rPr lang="en-US" dirty="0" smtClean="0"/>
              <a:t> {</a:t>
            </a:r>
          </a:p>
          <a:p>
            <a:pPr>
              <a:buNone/>
            </a:pPr>
            <a:r>
              <a:rPr lang="en-US" dirty="0" smtClean="0"/>
              <a:t>	public </a:t>
            </a:r>
            <a:r>
              <a:rPr lang="en-US" dirty="0" err="1" smtClean="0"/>
              <a:t>Vector3</a:t>
            </a:r>
            <a:r>
              <a:rPr lang="en-US" dirty="0" smtClean="0"/>
              <a:t> </a:t>
            </a:r>
            <a:r>
              <a:rPr lang="en-US" dirty="0" err="1" smtClean="0"/>
              <a:t>targetPosition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public void Start () {</a:t>
            </a:r>
          </a:p>
          <a:p>
            <a:pPr>
              <a:buNone/>
            </a:pPr>
            <a:r>
              <a:rPr lang="en-US" dirty="0" smtClean="0"/>
              <a:t>		//Get a reference to the Seeker component we added earlier</a:t>
            </a:r>
          </a:p>
          <a:p>
            <a:pPr>
              <a:buNone/>
            </a:pPr>
            <a:r>
              <a:rPr lang="en-US" dirty="0" smtClean="0"/>
              <a:t>		Seeker </a:t>
            </a:r>
            <a:r>
              <a:rPr lang="en-US" dirty="0" err="1" smtClean="0"/>
              <a:t>seeker</a:t>
            </a:r>
            <a:r>
              <a:rPr lang="en-US" dirty="0" smtClean="0"/>
              <a:t> = </a:t>
            </a:r>
            <a:r>
              <a:rPr lang="en-US" dirty="0" err="1" smtClean="0"/>
              <a:t>GetComponent</a:t>
            </a:r>
            <a:r>
              <a:rPr lang="en-US" dirty="0" smtClean="0"/>
              <a:t>&lt;Seeker&gt;();</a:t>
            </a:r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r>
              <a:rPr lang="en-US" dirty="0" smtClean="0"/>
              <a:t>		//Start a new path to the </a:t>
            </a:r>
            <a:r>
              <a:rPr lang="en-US" dirty="0" err="1" smtClean="0"/>
              <a:t>targetPosition</a:t>
            </a:r>
            <a:r>
              <a:rPr lang="en-US" dirty="0" smtClean="0"/>
              <a:t>, return the result to the </a:t>
            </a:r>
            <a:r>
              <a:rPr lang="en-US" dirty="0" err="1" smtClean="0"/>
              <a:t>OnPathComplete</a:t>
            </a:r>
            <a:r>
              <a:rPr lang="en-US" dirty="0" smtClean="0"/>
              <a:t> function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seeker.StartPath</a:t>
            </a:r>
            <a:r>
              <a:rPr lang="en-US" dirty="0" smtClean="0"/>
              <a:t> (</a:t>
            </a:r>
            <a:r>
              <a:rPr lang="en-US" dirty="0" err="1" smtClean="0"/>
              <a:t>transform.position,targetPosition</a:t>
            </a:r>
            <a:r>
              <a:rPr lang="en-US" dirty="0" smtClean="0"/>
              <a:t>, </a:t>
            </a:r>
            <a:r>
              <a:rPr lang="en-US" dirty="0" err="1" smtClean="0"/>
              <a:t>OnPathComplete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public void </a:t>
            </a:r>
            <a:r>
              <a:rPr lang="en-US" dirty="0" err="1" smtClean="0"/>
              <a:t>OnPathComplete</a:t>
            </a:r>
            <a:r>
              <a:rPr lang="en-US" dirty="0" smtClean="0"/>
              <a:t> (Path p) {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Debug.Log</a:t>
            </a:r>
            <a:r>
              <a:rPr lang="en-US" dirty="0" smtClean="0"/>
              <a:t> ("</a:t>
            </a:r>
            <a:r>
              <a:rPr lang="en-US" dirty="0" err="1" smtClean="0"/>
              <a:t>Yay</a:t>
            </a:r>
            <a:r>
              <a:rPr lang="en-US" dirty="0" smtClean="0"/>
              <a:t>, we got a path back. Did it have an error? "+</a:t>
            </a:r>
            <a:r>
              <a:rPr lang="en-US" dirty="0" err="1" smtClean="0"/>
              <a:t>p.error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162</Words>
  <Application>Microsoft Office PowerPoint</Application>
  <PresentationFormat>On-screen Show (4:3)</PresentationFormat>
  <Paragraphs>46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Unity pathfinding</vt:lpstr>
      <vt:lpstr>Slide 2</vt:lpstr>
      <vt:lpstr>Slide 3</vt:lpstr>
      <vt:lpstr>Slide 4</vt:lpstr>
      <vt:lpstr>Slide 5</vt:lpstr>
      <vt:lpstr>AstarAI.cs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 pathfinding</dc:title>
  <dc:creator>Kostas Karpouzis</dc:creator>
  <cp:lastModifiedBy>Kostas Karpouzis</cp:lastModifiedBy>
  <cp:revision>12</cp:revision>
  <dcterms:created xsi:type="dcterms:W3CDTF">2015-05-19T10:46:31Z</dcterms:created>
  <dcterms:modified xsi:type="dcterms:W3CDTF">2015-05-19T11:14:01Z</dcterms:modified>
</cp:coreProperties>
</file>